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0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7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6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" y="-34831"/>
            <a:ext cx="7700641" cy="6579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Helvetica"/>
                <a:cs typeface="Helvetica"/>
              </a:rPr>
              <a:t>Twitter Bot</a:t>
            </a:r>
            <a:endParaRPr lang="en-US" sz="54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9693" y="4016440"/>
            <a:ext cx="6935845" cy="17526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Rachael, Nicole, </a:t>
            </a:r>
            <a:r>
              <a:rPr lang="en-US" dirty="0" err="1" smtClean="0">
                <a:latin typeface="Helvetica"/>
                <a:cs typeface="Helvetica"/>
              </a:rPr>
              <a:t>Dionysis</a:t>
            </a:r>
            <a:r>
              <a:rPr lang="en-US" dirty="0" smtClean="0">
                <a:latin typeface="Helvetica"/>
                <a:cs typeface="Helvetica"/>
              </a:rPr>
              <a:t>, Stuart, Rory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091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 details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662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Test coverage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1294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Technical/teamwork struggles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8271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In action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TwitBotFina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2051" y="1888405"/>
            <a:ext cx="9503141" cy="4661746"/>
          </a:xfrm>
        </p:spPr>
      </p:pic>
    </p:spTree>
    <p:extLst>
      <p:ext uri="{BB962C8B-B14F-4D97-AF65-F5344CB8AC3E}">
        <p14:creationId xmlns:p14="http://schemas.microsoft.com/office/powerpoint/2010/main" val="2819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21</Words>
  <Application>Microsoft Macintosh PowerPoint</Application>
  <PresentationFormat>On-screen Show (4:3)</PresentationFormat>
  <Paragraphs>6</Paragraphs>
  <Slides>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Twitter Bot</vt:lpstr>
      <vt:lpstr>Technical details</vt:lpstr>
      <vt:lpstr>Test coverage</vt:lpstr>
      <vt:lpstr>Technical/teamwork struggles</vt:lpstr>
      <vt:lpstr>In action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Bot</dc:title>
  <dc:creator>Nicole Shasha</dc:creator>
  <cp:lastModifiedBy>Nicole Shasha</cp:lastModifiedBy>
  <cp:revision>6</cp:revision>
  <dcterms:created xsi:type="dcterms:W3CDTF">2016-11-25T15:00:20Z</dcterms:created>
  <dcterms:modified xsi:type="dcterms:W3CDTF">2016-11-25T15:27:48Z</dcterms:modified>
</cp:coreProperties>
</file>